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72" r:id="rId2"/>
    <p:sldId id="284" r:id="rId3"/>
    <p:sldId id="277" r:id="rId4"/>
    <p:sldId id="285" r:id="rId5"/>
    <p:sldId id="276" r:id="rId6"/>
    <p:sldId id="27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661"/>
    <a:srgbClr val="525250"/>
    <a:srgbClr val="878785"/>
    <a:srgbClr val="232524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90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6403214" y="2203562"/>
            <a:ext cx="4097000" cy="7193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Fail-&gt; fail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단어가 스크롤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Waring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-&gt;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waring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단어가 스크롤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6403213" y="1126070"/>
            <a:ext cx="4097000" cy="7193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3164297" y="4767840"/>
            <a:ext cx="5544381" cy="1404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아두이노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</a:rPr>
              <a:t>도트 매트릭스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</a:rPr>
              <a:t>와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파이썬으로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b="1" dirty="0">
                <a:solidFill>
                  <a:schemeClr val="tx1"/>
                </a:solidFill>
              </a:rPr>
              <a:t>시리얼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통신을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해 원하는 단어가 스크롤이 실행되는 계획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Arudino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420887" y="1107279"/>
            <a:ext cx="4149767" cy="7193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394504" y="2134017"/>
            <a:ext cx="4202534" cy="6758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/>
                </a:solidFill>
              </a:rPr>
              <a:t>waring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-&gt;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빨간색 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led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점등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위험합니다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Fall-&gt;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노란색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led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점등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관찰하세요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495771" y="1826581"/>
            <a:ext cx="0" cy="307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2495771" y="2809874"/>
            <a:ext cx="0" cy="386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8451714" y="2809874"/>
            <a:ext cx="0" cy="55245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192161" y="1177944"/>
            <a:ext cx="45544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 </a:t>
            </a:r>
            <a:r>
              <a:rPr lang="ko-KR" altLang="en-US" sz="1600" b="1" dirty="0" smtClean="0"/>
              <a:t>넘어진 상태</a:t>
            </a:r>
            <a:r>
              <a:rPr lang="en-US" altLang="ko-KR" sz="1600" b="1" dirty="0" smtClean="0"/>
              <a:t>(fail) </a:t>
            </a:r>
            <a:r>
              <a:rPr lang="ko-KR" altLang="en-US" sz="1600" b="1" dirty="0" smtClean="0"/>
              <a:t>넘어지려는 상태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waring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일 때</a:t>
            </a:r>
            <a:endParaRPr lang="en-US" altLang="ko-KR" sz="1600" b="1" dirty="0" smtClean="0"/>
          </a:p>
          <a:p>
            <a:pPr algn="ctr"/>
            <a:r>
              <a:rPr lang="en-US" altLang="ko-KR" sz="1600" b="1" dirty="0" smtClean="0"/>
              <a:t>led</a:t>
            </a:r>
            <a:r>
              <a:rPr lang="ko-KR" altLang="en-US" sz="1600" b="1" dirty="0" smtClean="0"/>
              <a:t>와 </a:t>
            </a:r>
            <a:r>
              <a:rPr lang="en-US" altLang="ko-KR" sz="1600" b="1" dirty="0" err="1" smtClean="0"/>
              <a:t>tts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음성을 </a:t>
            </a:r>
            <a:r>
              <a:rPr lang="ko-KR" altLang="en-US" sz="1600" b="1" dirty="0" smtClean="0"/>
              <a:t>활용해서 경고 알림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6614271" y="1206300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도트 매트릭스를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활용해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넘어진 상태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(fail),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넘어지려는 상태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waring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 때 스크롤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447270" y="3196834"/>
            <a:ext cx="409700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시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행착오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동작은 성공하였으나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Led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가 눈에 잘 띄지 않아서 좀 더 확실한 경고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알림을 표시하기 위해 다른 방법을 찾아보았다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>
            <a:stCxn id="50" idx="2"/>
          </p:cNvCxnSpPr>
          <p:nvPr/>
        </p:nvCxnSpPr>
        <p:spPr>
          <a:xfrm>
            <a:off x="8451713" y="1845372"/>
            <a:ext cx="0" cy="39629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6393688" y="3327885"/>
            <a:ext cx="4106524" cy="10647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행착오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매트릭스에 동작은 성공하였으나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메인 코드와 시리얼 통신을 할 수가 없었다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그 이유는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다른 코드와 통신을 하고 있기 때문이다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Web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을 계속 작동해야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cctv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화면을 볼 수 있는데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만약 매트릭스와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연결한다고 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web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을 종료시키면 화면을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볼 수 없다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36349" y="4392674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계획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383916" y="756738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기존 계획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294425" y="784081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플렌</a:t>
            </a:r>
            <a:r>
              <a:rPr lang="ko-KR" altLang="en-US" dirty="0" smtClean="0"/>
              <a:t> </a:t>
            </a:r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6968675" y="3103303"/>
            <a:ext cx="3466579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6968675" y="3437630"/>
            <a:ext cx="364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시리얼 포트와 통신 속도 설정</a:t>
            </a:r>
            <a:endParaRPr lang="en-US" altLang="ko-KR" sz="1600" dirty="0"/>
          </a:p>
          <a:p>
            <a:pPr algn="ctr"/>
            <a:r>
              <a:rPr lang="ko-KR" altLang="en-US" sz="1600" dirty="0" smtClean="0"/>
              <a:t>표시할 텍스트를 입력 </a:t>
            </a:r>
            <a:r>
              <a:rPr lang="ko-KR" altLang="en-US" sz="1600" dirty="0" smtClean="0"/>
              <a:t>및 전송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ex) hello</a:t>
            </a:r>
          </a:p>
          <a:p>
            <a:pPr algn="ctr"/>
            <a:r>
              <a:rPr lang="ko-KR" altLang="en-US" sz="1600" dirty="0" smtClean="0"/>
              <a:t>텍스트 </a:t>
            </a:r>
            <a:r>
              <a:rPr lang="ko-KR" altLang="en-US" sz="1600" dirty="0"/>
              <a:t>전송 후 시리얼 포트 닫기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76" y="1855943"/>
            <a:ext cx="5595854" cy="46230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70766" y="2161549"/>
            <a:ext cx="9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8" y="982579"/>
            <a:ext cx="1850601" cy="7772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09" y="950339"/>
            <a:ext cx="1678216" cy="8094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87372" y="2636578"/>
            <a:ext cx="314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아두이노로</a:t>
            </a:r>
            <a:r>
              <a:rPr lang="ko-KR" altLang="en-US" dirty="0" smtClean="0"/>
              <a:t> 텍스트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도트 매트릭스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811327" y="4276725"/>
            <a:ext cx="4041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텍스트 길이를 </a:t>
            </a:r>
            <a:r>
              <a:rPr lang="en-US" altLang="ko-KR" sz="1600" dirty="0" smtClean="0"/>
              <a:t>100</a:t>
            </a:r>
            <a:r>
              <a:rPr lang="ko-KR" altLang="en-US" sz="1600" dirty="0" smtClean="0"/>
              <a:t>으로 설정</a:t>
            </a:r>
            <a:endParaRPr lang="en-US" altLang="ko-KR" sz="1600" dirty="0" smtClean="0"/>
          </a:p>
          <a:p>
            <a:pPr algn="ctr"/>
            <a:r>
              <a:rPr lang="en-US" altLang="ko-KR" sz="1600" dirty="0" err="1"/>
              <a:t>isNewTextAvailable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플래그를 </a:t>
            </a:r>
            <a:r>
              <a:rPr lang="en-US" altLang="ko-KR" sz="1600" dirty="0" smtClean="0"/>
              <a:t>true</a:t>
            </a:r>
            <a:r>
              <a:rPr lang="ko-KR" altLang="en-US" sz="1600" dirty="0" smtClean="0"/>
              <a:t>로 설정해 새로운 텍스트가 있는지 표시</a:t>
            </a:r>
            <a:endParaRPr lang="en-US" altLang="ko-KR" sz="1600" dirty="0" smtClean="0"/>
          </a:p>
          <a:p>
            <a:pPr algn="ctr"/>
            <a:r>
              <a:rPr lang="en-US" altLang="ko-KR" sz="1600" dirty="0" err="1" smtClean="0"/>
              <a:t>isNewTextAvailable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true</a:t>
            </a:r>
            <a:r>
              <a:rPr lang="ko-KR" altLang="en-US" sz="1600" dirty="0" smtClean="0"/>
              <a:t>일 때 </a:t>
            </a:r>
            <a:endParaRPr lang="en-US" altLang="ko-KR" sz="1600" dirty="0" smtClean="0"/>
          </a:p>
          <a:p>
            <a:pPr algn="ctr"/>
            <a:r>
              <a:rPr lang="en-US" altLang="ko-KR" sz="1600" dirty="0"/>
              <a:t>LED </a:t>
            </a:r>
            <a:r>
              <a:rPr lang="ko-KR" altLang="en-US" sz="1600" dirty="0"/>
              <a:t>매트릭스를 지우고</a:t>
            </a:r>
            <a:r>
              <a:rPr lang="en-US" altLang="ko-KR" sz="1600" dirty="0"/>
              <a:t>, </a:t>
            </a:r>
            <a:r>
              <a:rPr lang="ko-KR" altLang="en-US" sz="1600" dirty="0"/>
              <a:t>텍스트를 가운데 정렬하여 </a:t>
            </a:r>
            <a:r>
              <a:rPr lang="ko-KR" altLang="en-US" sz="1600" dirty="0" err="1"/>
              <a:t>스크롤하면서</a:t>
            </a:r>
            <a:r>
              <a:rPr lang="ko-KR" altLang="en-US" sz="1600" dirty="0"/>
              <a:t> 표시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292" y="1345308"/>
            <a:ext cx="4342549" cy="28413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848655"/>
            <a:ext cx="741787" cy="5160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745" y="848655"/>
            <a:ext cx="4982005" cy="25460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744" y="3360396"/>
            <a:ext cx="5193815" cy="29768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58739" y="2413623"/>
            <a:ext cx="2521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새로운 텍스트가 시리얼 통신을 </a:t>
            </a:r>
            <a:endParaRPr lang="en-US" altLang="ko-KR" sz="1200" dirty="0" smtClean="0"/>
          </a:p>
          <a:p>
            <a:r>
              <a:rPr lang="ko-KR" altLang="en-US" sz="1200" dirty="0" smtClean="0"/>
              <a:t>통해 </a:t>
            </a:r>
            <a:r>
              <a:rPr lang="ko-KR" altLang="en-US" sz="1200" dirty="0"/>
              <a:t>도착했는지를 나타내는 역할</a:t>
            </a:r>
            <a:endParaRPr lang="ko-KR" altLang="en-US" sz="1200" dirty="0"/>
          </a:p>
        </p:txBody>
      </p:sp>
      <p:cxnSp>
        <p:nvCxnSpPr>
          <p:cNvPr id="19" name="직선 화살표 연결선 18"/>
          <p:cNvCxnSpPr>
            <a:stCxn id="13" idx="2"/>
          </p:cNvCxnSpPr>
          <p:nvPr/>
        </p:nvCxnSpPr>
        <p:spPr>
          <a:xfrm flipH="1">
            <a:off x="2733675" y="2875288"/>
            <a:ext cx="1585805" cy="1087112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KakaoTalk_20230718_10481560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2292" y="2031432"/>
            <a:ext cx="9160600" cy="41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4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=""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=""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367</Words>
  <Application>Microsoft Office PowerPoint</Application>
  <PresentationFormat>사용자 지정</PresentationFormat>
  <Paragraphs>75</Paragraphs>
  <Slides>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14</cp:lastModifiedBy>
  <cp:revision>63</cp:revision>
  <dcterms:created xsi:type="dcterms:W3CDTF">2023-04-19T04:07:11Z</dcterms:created>
  <dcterms:modified xsi:type="dcterms:W3CDTF">2023-07-19T06:35:46Z</dcterms:modified>
</cp:coreProperties>
</file>